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34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76" autoAdjust="0"/>
    <p:restoredTop sz="81919" autoAdjust="0"/>
  </p:normalViewPr>
  <p:slideViewPr>
    <p:cSldViewPr>
      <p:cViewPr>
        <p:scale>
          <a:sx n="90" d="100"/>
          <a:sy n="90" d="100"/>
        </p:scale>
        <p:origin x="-2115" y="-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1E909-E8E6-42EB-8876-81526E718519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22E9E-9095-4D17-A9C0-8194D1ED5B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05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6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1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6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7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9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6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2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7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3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1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E684C-C78B-41F1-A571-C294D09AD5AD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DA0D-7211-41BF-B14C-271908F3E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9" y="3266"/>
            <a:ext cx="9148359" cy="685473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76400" y="6019799"/>
            <a:ext cx="5943600" cy="596443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60532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FOOD, POWER and EUGENICS</a:t>
            </a:r>
          </a:p>
          <a:p>
            <a:pPr algn="ctr"/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the BLUE RIDGE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Oct 2024, WLU</a:t>
            </a:r>
          </a:p>
          <a:p>
            <a:pPr algn="ctr"/>
            <a:endParaRPr lang="en-US" sz="2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18818" y="6031468"/>
            <a:ext cx="45686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Glenn Davis Stone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Richard Knox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Robinson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WLU Anthropology                  </a:t>
            </a:r>
            <a:r>
              <a:rPr lang="en-US" sz="1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Ekphratic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Productions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66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2024-10-29T18:05:08Z</dcterms:created>
  <dcterms:modified xsi:type="dcterms:W3CDTF">2025-08-24T16:52:40Z</dcterms:modified>
</cp:coreProperties>
</file>